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FB05-1750-430B-AABC-9B473FB10373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0C3C-1E5A-4673-A489-64C12C1026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990600"/>
            <a:ext cx="8229600" cy="1189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Field Test Photos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Nikon D80 and Krimesite Imager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04800" y="5257800"/>
            <a:ext cx="396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Establishing shot of shelf</a:t>
            </a:r>
          </a:p>
          <a:p>
            <a:r>
              <a:rPr lang="en-US"/>
              <a:t>identified with Krimesite canvass</a:t>
            </a:r>
          </a:p>
          <a:p>
            <a:r>
              <a:rPr lang="en-US"/>
              <a:t>as area of interest.</a:t>
            </a:r>
          </a:p>
          <a:p>
            <a:r>
              <a:rPr lang="en-US"/>
              <a:t>f/3.3, 1/60 sec, 28mm, ISO-200, flash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4870450" y="5257800"/>
            <a:ext cx="396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Closer view of shelf with no</a:t>
            </a:r>
          </a:p>
          <a:p>
            <a:r>
              <a:rPr lang="en-US"/>
              <a:t>visible latent prints. Area of </a:t>
            </a:r>
          </a:p>
          <a:p>
            <a:r>
              <a:rPr lang="en-US"/>
              <a:t>interest circled in red.</a:t>
            </a:r>
          </a:p>
          <a:p>
            <a:r>
              <a:rPr lang="en-US"/>
              <a:t>f/4.5, 1/60 sec, 50mm, ISO-200, flash</a:t>
            </a:r>
          </a:p>
        </p:txBody>
      </p:sp>
      <p:pic>
        <p:nvPicPr>
          <p:cNvPr id="17416" name="Picture 8" descr="DSC_1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4341813" cy="2906713"/>
          </a:xfrm>
          <a:prstGeom prst="rect">
            <a:avLst/>
          </a:prstGeom>
          <a:noFill/>
        </p:spPr>
      </p:pic>
      <p:pic>
        <p:nvPicPr>
          <p:cNvPr id="17417" name="Picture 9" descr="DSC_13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341813" cy="2906713"/>
          </a:xfrm>
          <a:prstGeom prst="rect">
            <a:avLst/>
          </a:prstGeom>
          <a:noFill/>
        </p:spPr>
      </p:pic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7010400" y="2438400"/>
            <a:ext cx="1219200" cy="838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990600"/>
            <a:ext cx="8229600" cy="1189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Field Test Photos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Nikon D80 and Krimesite Imager</a:t>
            </a:r>
          </a:p>
        </p:txBody>
      </p:sp>
      <p:pic>
        <p:nvPicPr>
          <p:cNvPr id="18442" name="Picture 10" descr="DSC_13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4341813" cy="2906713"/>
          </a:xfrm>
          <a:prstGeom prst="rect">
            <a:avLst/>
          </a:prstGeom>
          <a:noFill/>
        </p:spPr>
      </p:pic>
      <p:sp>
        <p:nvSpPr>
          <p:cNvPr id="18444" name="TextBox 6"/>
          <p:cNvSpPr txBox="1">
            <a:spLocks noChangeArrowheads="1"/>
          </p:cNvSpPr>
          <p:nvPr/>
        </p:nvSpPr>
        <p:spPr bwMode="auto">
          <a:xfrm>
            <a:off x="4724400" y="5257800"/>
            <a:ext cx="4159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Same area using Krimesite</a:t>
            </a:r>
          </a:p>
          <a:p>
            <a:r>
              <a:rPr lang="en-US"/>
              <a:t>with UV light filter. Latent print</a:t>
            </a:r>
          </a:p>
          <a:p>
            <a:r>
              <a:rPr lang="en-US"/>
              <a:t>with ridge detail clearly visible.</a:t>
            </a:r>
          </a:p>
          <a:p>
            <a:r>
              <a:rPr lang="en-US"/>
              <a:t>f/4.5, 50mm, 1/2 sec, ISO-100, no flash</a:t>
            </a:r>
          </a:p>
        </p:txBody>
      </p:sp>
      <p:sp>
        <p:nvSpPr>
          <p:cNvPr id="18445" name="TextBox 6"/>
          <p:cNvSpPr txBox="1">
            <a:spLocks noChangeArrowheads="1"/>
          </p:cNvSpPr>
          <p:nvPr/>
        </p:nvSpPr>
        <p:spPr bwMode="auto">
          <a:xfrm>
            <a:off x="228600" y="5257800"/>
            <a:ext cx="4159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Close-up of shelf using Krimesite</a:t>
            </a:r>
          </a:p>
          <a:p>
            <a:r>
              <a:rPr lang="en-US"/>
              <a:t>with visible light filter. No latent</a:t>
            </a:r>
          </a:p>
          <a:p>
            <a:r>
              <a:rPr lang="en-US"/>
              <a:t>prints visible.</a:t>
            </a:r>
          </a:p>
          <a:p>
            <a:r>
              <a:rPr lang="en-US"/>
              <a:t>f/4.5, 50mm, 1/3 sec, ISO-100, no flash</a:t>
            </a:r>
          </a:p>
        </p:txBody>
      </p:sp>
      <p:pic>
        <p:nvPicPr>
          <p:cNvPr id="18446" name="Picture 14" descr="DSC_13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341813" cy="2906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229600" cy="1189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Field Test Photos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Nikon D80 and Krimesite Imager</a:t>
            </a:r>
          </a:p>
        </p:txBody>
      </p:sp>
      <p:sp>
        <p:nvSpPr>
          <p:cNvPr id="19466" name="TextBox 5"/>
          <p:cNvSpPr txBox="1">
            <a:spLocks noChangeArrowheads="1"/>
          </p:cNvSpPr>
          <p:nvPr/>
        </p:nvSpPr>
        <p:spPr bwMode="auto">
          <a:xfrm>
            <a:off x="381000" y="5029200"/>
            <a:ext cx="3968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Close-up of latent print with</a:t>
            </a:r>
          </a:p>
          <a:p>
            <a:r>
              <a:rPr lang="en-US"/>
              <a:t>plastic ruler used as scale. Note</a:t>
            </a:r>
          </a:p>
          <a:p>
            <a:r>
              <a:rPr lang="en-US"/>
              <a:t>no numbers visible on the ruler due</a:t>
            </a:r>
          </a:p>
          <a:p>
            <a:r>
              <a:rPr lang="en-US"/>
              <a:t>to the UV absorption.</a:t>
            </a:r>
          </a:p>
          <a:p>
            <a:r>
              <a:rPr lang="en-US"/>
              <a:t>f/4.5, 50mm, 1 sec, ISO-100, no flash</a:t>
            </a:r>
          </a:p>
        </p:txBody>
      </p:sp>
      <p:sp>
        <p:nvSpPr>
          <p:cNvPr id="19467" name="TextBox 6"/>
          <p:cNvSpPr txBox="1">
            <a:spLocks noChangeArrowheads="1"/>
          </p:cNvSpPr>
          <p:nvPr/>
        </p:nvSpPr>
        <p:spPr bwMode="auto">
          <a:xfrm>
            <a:off x="4800600" y="5029200"/>
            <a:ext cx="4159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Close-up of latent print with</a:t>
            </a:r>
          </a:p>
          <a:p>
            <a:r>
              <a:rPr lang="en-US"/>
              <a:t>dollar bill used as scale. Printing</a:t>
            </a:r>
          </a:p>
          <a:p>
            <a:r>
              <a:rPr lang="en-US"/>
              <a:t>clearly visible under UV light.</a:t>
            </a:r>
          </a:p>
          <a:p>
            <a:r>
              <a:rPr lang="en-US"/>
              <a:t>f/4.5, 50mm, 1/2 sec, ISO-100, no flash</a:t>
            </a:r>
          </a:p>
        </p:txBody>
      </p:sp>
      <p:pic>
        <p:nvPicPr>
          <p:cNvPr id="19468" name="Picture 12" descr="DSC_13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4341813" cy="2906713"/>
          </a:xfrm>
          <a:prstGeom prst="rect">
            <a:avLst/>
          </a:prstGeom>
          <a:noFill/>
        </p:spPr>
      </p:pic>
      <p:pic>
        <p:nvPicPr>
          <p:cNvPr id="19469" name="Picture 13" descr="DSC_13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4341813" cy="2906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229600" cy="1189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>Field Test Photos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Nikon D80 and Krimesite Imager</a:t>
            </a:r>
          </a:p>
        </p:txBody>
      </p:sp>
      <p:sp>
        <p:nvSpPr>
          <p:cNvPr id="21514" name="TextBox 5"/>
          <p:cNvSpPr txBox="1">
            <a:spLocks noChangeArrowheads="1"/>
          </p:cNvSpPr>
          <p:nvPr/>
        </p:nvSpPr>
        <p:spPr bwMode="auto">
          <a:xfrm>
            <a:off x="4495800" y="4981575"/>
            <a:ext cx="46672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Close-up of latent print after</a:t>
            </a:r>
          </a:p>
          <a:p>
            <a:r>
              <a:rPr lang="en-US"/>
              <a:t>development with magnetic powder.</a:t>
            </a:r>
          </a:p>
          <a:p>
            <a:r>
              <a:rPr lang="en-US"/>
              <a:t>Ridge detail is comparable to that seen</a:t>
            </a:r>
          </a:p>
          <a:p>
            <a:r>
              <a:rPr lang="en-US"/>
              <a:t>with the Krimesite.</a:t>
            </a:r>
          </a:p>
          <a:p>
            <a:r>
              <a:rPr lang="en-US"/>
              <a:t>f/4, 60mm macro, 4.5 sec, ISO-100, no flash</a:t>
            </a:r>
          </a:p>
        </p:txBody>
      </p:sp>
      <p:sp>
        <p:nvSpPr>
          <p:cNvPr id="21515" name="TextBox 6"/>
          <p:cNvSpPr txBox="1">
            <a:spLocks noChangeArrowheads="1"/>
          </p:cNvSpPr>
          <p:nvPr/>
        </p:nvSpPr>
        <p:spPr bwMode="auto">
          <a:xfrm>
            <a:off x="222250" y="4981575"/>
            <a:ext cx="412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Latent print on shelf visible in natural</a:t>
            </a:r>
          </a:p>
          <a:p>
            <a:r>
              <a:rPr lang="en-US"/>
              <a:t>light after development with black</a:t>
            </a:r>
          </a:p>
          <a:p>
            <a:r>
              <a:rPr lang="en-US"/>
              <a:t>magnetic powder.</a:t>
            </a:r>
          </a:p>
          <a:p>
            <a:r>
              <a:rPr lang="en-US"/>
              <a:t>f/3.3, 60mm macro, 1/60 sec, ISO-200,</a:t>
            </a:r>
          </a:p>
          <a:p>
            <a:r>
              <a:rPr lang="en-US"/>
              <a:t>flash</a:t>
            </a:r>
          </a:p>
        </p:txBody>
      </p:sp>
      <p:pic>
        <p:nvPicPr>
          <p:cNvPr id="21516" name="Picture 12" descr="DSC_13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4341813" cy="2906713"/>
          </a:xfrm>
          <a:prstGeom prst="rect">
            <a:avLst/>
          </a:prstGeom>
          <a:noFill/>
        </p:spPr>
      </p:pic>
      <p:pic>
        <p:nvPicPr>
          <p:cNvPr id="21517" name="Picture 13" descr="DSC_13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341813" cy="2906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</dc:creator>
  <cp:lastModifiedBy>Natalie</cp:lastModifiedBy>
  <cp:revision>1</cp:revision>
  <dcterms:created xsi:type="dcterms:W3CDTF">2011-11-08T17:37:06Z</dcterms:created>
  <dcterms:modified xsi:type="dcterms:W3CDTF">2011-11-08T17:38:07Z</dcterms:modified>
</cp:coreProperties>
</file>